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5"/>
    <p:sldId id="257" r:id="rId16"/>
    <p:sldId id="258" r:id="rId17"/>
    <p:sldId id="259" r:id="rId18"/>
    <p:sldId id="260" r:id="rId19"/>
    <p:sldId id="261" r:id="rId20"/>
    <p:sldId id="262" r:id="rId21"/>
    <p:sldId id="263" r:id="rId22"/>
    <p:sldId id="264" r:id="rId23"/>
    <p:sldId id="265" r:id="rId24"/>
    <p:sldId id="266" r:id="rId25"/>
    <p:sldId id="267" r:id="rId26"/>
    <p:sldId id="268" r:id="rId27"/>
    <p:sldId id="269" r:id="rId28"/>
    <p:sldId id="270" r:id="rId29"/>
    <p:sldId id="271" r:id="rId30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Bebas Neue Cyrillic" charset="1" panose="02000506000000020004"/>
      <p:regular r:id="rId10"/>
    </p:embeddedFont>
    <p:embeddedFont>
      <p:font typeface="Halant Light" charset="1" panose="00000400000000000000"/>
      <p:regular r:id="rId11"/>
    </p:embeddedFont>
    <p:embeddedFont>
      <p:font typeface="Halant Light Bold" charset="1" panose="00000500000000000000"/>
      <p:regular r:id="rId12"/>
    </p:embeddedFont>
    <p:embeddedFont>
      <p:font typeface="Halant Medium" charset="1" panose="00000600000000000000"/>
      <p:regular r:id="rId13"/>
    </p:embeddedFont>
    <p:embeddedFont>
      <p:font typeface="Halant Medium Bold" charset="1" panose="0000070000000000000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slides/slide1.xml" Type="http://schemas.openxmlformats.org/officeDocument/2006/relationships/slide"/><Relationship Id="rId16" Target="slides/slide2.xml" Type="http://schemas.openxmlformats.org/officeDocument/2006/relationships/slide"/><Relationship Id="rId17" Target="slides/slide3.xml" Type="http://schemas.openxmlformats.org/officeDocument/2006/relationships/slide"/><Relationship Id="rId18" Target="slides/slide4.xml" Type="http://schemas.openxmlformats.org/officeDocument/2006/relationships/slide"/><Relationship Id="rId19" Target="slides/slide5.xml" Type="http://schemas.openxmlformats.org/officeDocument/2006/relationships/slide"/><Relationship Id="rId2" Target="presProps.xml" Type="http://schemas.openxmlformats.org/officeDocument/2006/relationships/presProps"/><Relationship Id="rId20" Target="slides/slide6.xml" Type="http://schemas.openxmlformats.org/officeDocument/2006/relationships/slide"/><Relationship Id="rId21" Target="slides/slide7.xml" Type="http://schemas.openxmlformats.org/officeDocument/2006/relationships/slide"/><Relationship Id="rId22" Target="slides/slide8.xml" Type="http://schemas.openxmlformats.org/officeDocument/2006/relationships/slide"/><Relationship Id="rId23" Target="slides/slide9.xml" Type="http://schemas.openxmlformats.org/officeDocument/2006/relationships/slide"/><Relationship Id="rId24" Target="slides/slide10.xml" Type="http://schemas.openxmlformats.org/officeDocument/2006/relationships/slide"/><Relationship Id="rId25" Target="slides/slide11.xml" Type="http://schemas.openxmlformats.org/officeDocument/2006/relationships/slide"/><Relationship Id="rId26" Target="slides/slide12.xml" Type="http://schemas.openxmlformats.org/officeDocument/2006/relationships/slide"/><Relationship Id="rId27" Target="slides/slide13.xml" Type="http://schemas.openxmlformats.org/officeDocument/2006/relationships/slide"/><Relationship Id="rId28" Target="slides/slide14.xml" Type="http://schemas.openxmlformats.org/officeDocument/2006/relationships/slide"/><Relationship Id="rId29" Target="slides/slide15.xml" Type="http://schemas.openxmlformats.org/officeDocument/2006/relationships/slide"/><Relationship Id="rId3" Target="viewProps.xml" Type="http://schemas.openxmlformats.org/officeDocument/2006/relationships/viewProps"/><Relationship Id="rId30" Target="slides/slide16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png" Type="http://schemas.openxmlformats.org/officeDocument/2006/relationships/image"/><Relationship Id="rId4" Target="../media/image21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3.png" Type="http://schemas.openxmlformats.org/officeDocument/2006/relationships/image"/><Relationship Id="rId4" Target="../media/image24.svg" Type="http://schemas.openxmlformats.org/officeDocument/2006/relationships/image"/><Relationship Id="rId5" Target="../media/image25.png" Type="http://schemas.openxmlformats.org/officeDocument/2006/relationships/image"/><Relationship Id="rId6" Target="../media/image26.svg" Type="http://schemas.openxmlformats.org/officeDocument/2006/relationships/image"/><Relationship Id="rId7" Target="../media/image27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91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028700" y="9248775"/>
            <a:ext cx="16230600" cy="9525"/>
          </a:xfrm>
          <a:prstGeom prst="rect">
            <a:avLst/>
          </a:prstGeom>
          <a:solidFill>
            <a:srgbClr val="A88250"/>
          </a:solidFill>
        </p:spPr>
      </p:sp>
      <p:sp>
        <p:nvSpPr>
          <p:cNvPr name="AutoShape 3" id="3"/>
          <p:cNvSpPr/>
          <p:nvPr/>
        </p:nvSpPr>
        <p:spPr>
          <a:xfrm rot="0">
            <a:off x="1028700" y="1028700"/>
            <a:ext cx="16230600" cy="9525"/>
          </a:xfrm>
          <a:prstGeom prst="rect">
            <a:avLst/>
          </a:prstGeom>
          <a:solidFill>
            <a:srgbClr val="A88250"/>
          </a:solidFill>
        </p:spPr>
      </p:sp>
      <p:sp>
        <p:nvSpPr>
          <p:cNvPr name="TextBox 4" id="4"/>
          <p:cNvSpPr txBox="true"/>
          <p:nvPr/>
        </p:nvSpPr>
        <p:spPr>
          <a:xfrm rot="0">
            <a:off x="8477550" y="2381502"/>
            <a:ext cx="8781750" cy="49476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2672"/>
              </a:lnSpc>
            </a:pPr>
            <a:r>
              <a:rPr lang="en-US" sz="14400">
                <a:solidFill>
                  <a:srgbClr val="FFFFFF"/>
                </a:solidFill>
                <a:latin typeface="Bebas Neue Cyrillic Bold"/>
              </a:rPr>
              <a:t>CALCULATING CENTER MANAGEMENT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28700" y="1892999"/>
            <a:ext cx="6501002" cy="6501002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6170783" y="9611887"/>
            <a:ext cx="1088517" cy="2411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836"/>
              </a:lnSpc>
            </a:pPr>
            <a:r>
              <a:rPr lang="en-US" sz="1800">
                <a:solidFill>
                  <a:srgbClr val="FFFFFF"/>
                </a:solidFill>
                <a:latin typeface="Halant Medium Bold"/>
              </a:rPr>
              <a:t>01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477550" y="7472043"/>
            <a:ext cx="7570170" cy="5855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24"/>
              </a:lnSpc>
            </a:pPr>
            <a:r>
              <a:rPr lang="en-US" spc="96" sz="4800">
                <a:solidFill>
                  <a:srgbClr val="A88250"/>
                </a:solidFill>
                <a:latin typeface="Bebas Neue Cyrillic Bold"/>
              </a:rPr>
              <a:t>Project JEE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028700" y="9248775"/>
            <a:ext cx="16230600" cy="9525"/>
          </a:xfrm>
          <a:prstGeom prst="rect">
            <a:avLst/>
          </a:prstGeom>
          <a:solidFill>
            <a:srgbClr val="A88250"/>
          </a:solidFill>
        </p:spPr>
      </p:sp>
      <p:sp>
        <p:nvSpPr>
          <p:cNvPr name="AutoShape 3" id="3"/>
          <p:cNvSpPr/>
          <p:nvPr/>
        </p:nvSpPr>
        <p:spPr>
          <a:xfrm rot="0">
            <a:off x="1028700" y="1028700"/>
            <a:ext cx="16230600" cy="9525"/>
          </a:xfrm>
          <a:prstGeom prst="rect">
            <a:avLst/>
          </a:prstGeom>
          <a:solidFill>
            <a:srgbClr val="A88250"/>
          </a:solidFill>
        </p:spPr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970589" y="1028700"/>
            <a:ext cx="16288711" cy="8200345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6170783" y="9474727"/>
            <a:ext cx="1088517" cy="2411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836"/>
              </a:lnSpc>
            </a:pPr>
            <a:r>
              <a:rPr lang="en-US" sz="1800">
                <a:solidFill>
                  <a:srgbClr val="161617"/>
                </a:solidFill>
                <a:latin typeface="Halant Medium Bold"/>
              </a:rPr>
              <a:t>10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420650" y="443103"/>
            <a:ext cx="6838650" cy="5855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224"/>
              </a:lnSpc>
            </a:pPr>
            <a:r>
              <a:rPr lang="en-US" spc="96" sz="4800">
                <a:solidFill>
                  <a:srgbClr val="A88250"/>
                </a:solidFill>
                <a:latin typeface="Bebas Neue Cyrillic Bold"/>
              </a:rPr>
              <a:t>Robotics Section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028700" y="9248775"/>
            <a:ext cx="16230600" cy="9525"/>
          </a:xfrm>
          <a:prstGeom prst="rect">
            <a:avLst/>
          </a:prstGeom>
          <a:solidFill>
            <a:srgbClr val="A88250"/>
          </a:solidFill>
        </p:spPr>
      </p:sp>
      <p:sp>
        <p:nvSpPr>
          <p:cNvPr name="AutoShape 3" id="3"/>
          <p:cNvSpPr/>
          <p:nvPr/>
        </p:nvSpPr>
        <p:spPr>
          <a:xfrm rot="0">
            <a:off x="1028700" y="1028700"/>
            <a:ext cx="16230600" cy="9525"/>
          </a:xfrm>
          <a:prstGeom prst="rect">
            <a:avLst/>
          </a:prstGeom>
          <a:solidFill>
            <a:srgbClr val="A88250"/>
          </a:solidFill>
        </p:spPr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028700" y="1140797"/>
            <a:ext cx="16230600" cy="8005405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6170783" y="9474727"/>
            <a:ext cx="1088517" cy="2411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836"/>
              </a:lnSpc>
            </a:pPr>
            <a:r>
              <a:rPr lang="en-US" sz="1800">
                <a:solidFill>
                  <a:srgbClr val="161617"/>
                </a:solidFill>
                <a:latin typeface="Halant Medium Bold"/>
              </a:rPr>
              <a:t>11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420650" y="443103"/>
            <a:ext cx="6838650" cy="5855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224"/>
              </a:lnSpc>
            </a:pPr>
            <a:r>
              <a:rPr lang="en-US" spc="96" sz="4800">
                <a:solidFill>
                  <a:srgbClr val="A88250"/>
                </a:solidFill>
                <a:latin typeface="Bebas Neue Cyrillic Bold"/>
              </a:rPr>
              <a:t>Success Section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028700" y="9248775"/>
            <a:ext cx="16230600" cy="9525"/>
          </a:xfrm>
          <a:prstGeom prst="rect">
            <a:avLst/>
          </a:prstGeom>
          <a:solidFill>
            <a:srgbClr val="A88250"/>
          </a:solidFill>
        </p:spPr>
      </p:sp>
      <p:sp>
        <p:nvSpPr>
          <p:cNvPr name="AutoShape 3" id="3"/>
          <p:cNvSpPr/>
          <p:nvPr/>
        </p:nvSpPr>
        <p:spPr>
          <a:xfrm rot="0">
            <a:off x="1028700" y="1028700"/>
            <a:ext cx="16230600" cy="9525"/>
          </a:xfrm>
          <a:prstGeom prst="rect">
            <a:avLst/>
          </a:prstGeom>
          <a:solidFill>
            <a:srgbClr val="A88250"/>
          </a:solidFill>
        </p:spPr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028700" y="1085850"/>
            <a:ext cx="16230600" cy="81153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6170783" y="9474727"/>
            <a:ext cx="1088517" cy="2411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836"/>
              </a:lnSpc>
            </a:pPr>
            <a:r>
              <a:rPr lang="en-US" sz="1800">
                <a:solidFill>
                  <a:srgbClr val="161617"/>
                </a:solidFill>
                <a:latin typeface="Halant Medium Bold"/>
              </a:rPr>
              <a:t>12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420650" y="443103"/>
            <a:ext cx="6838650" cy="5855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224"/>
              </a:lnSpc>
            </a:pPr>
            <a:r>
              <a:rPr lang="en-US" spc="96" sz="4800">
                <a:solidFill>
                  <a:srgbClr val="A88250"/>
                </a:solidFill>
                <a:latin typeface="Bebas Neue Cyrillic Bold"/>
              </a:rPr>
              <a:t>Fail Section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028700" y="9248775"/>
            <a:ext cx="16230600" cy="9525"/>
          </a:xfrm>
          <a:prstGeom prst="rect">
            <a:avLst/>
          </a:prstGeom>
          <a:solidFill>
            <a:srgbClr val="A88250"/>
          </a:solidFill>
        </p:spPr>
      </p:sp>
      <p:sp>
        <p:nvSpPr>
          <p:cNvPr name="AutoShape 3" id="3"/>
          <p:cNvSpPr/>
          <p:nvPr/>
        </p:nvSpPr>
        <p:spPr>
          <a:xfrm rot="0">
            <a:off x="1028700" y="1028700"/>
            <a:ext cx="16230600" cy="9525"/>
          </a:xfrm>
          <a:prstGeom prst="rect">
            <a:avLst/>
          </a:prstGeom>
          <a:solidFill>
            <a:srgbClr val="A88250"/>
          </a:solidFill>
        </p:spPr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4965756" y="5143500"/>
            <a:ext cx="10368167" cy="2185826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6170783" y="9474727"/>
            <a:ext cx="1088517" cy="2411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836"/>
              </a:lnSpc>
            </a:pPr>
            <a:r>
              <a:rPr lang="en-US" sz="1800">
                <a:solidFill>
                  <a:srgbClr val="161617"/>
                </a:solidFill>
                <a:latin typeface="Halant Medium Bold"/>
              </a:rPr>
              <a:t>13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420650" y="443103"/>
            <a:ext cx="6838650" cy="5855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224"/>
              </a:lnSpc>
            </a:pPr>
            <a:r>
              <a:rPr lang="en-US" spc="96" sz="4800">
                <a:solidFill>
                  <a:srgbClr val="A88250"/>
                </a:solidFill>
                <a:latin typeface="Bebas Neue Cyrillic Bold"/>
              </a:rPr>
              <a:t>Button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2714793"/>
            <a:ext cx="6724243" cy="1108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399"/>
              </a:lnSpc>
            </a:pPr>
            <a:r>
              <a:rPr lang="en-US" sz="3999">
                <a:solidFill>
                  <a:srgbClr val="191919"/>
                </a:solidFill>
                <a:latin typeface="Halant Light"/>
              </a:rPr>
              <a:t>With this label you can visit our website to reserve a course.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028700" y="9248775"/>
            <a:ext cx="16230600" cy="9525"/>
          </a:xfrm>
          <a:prstGeom prst="rect">
            <a:avLst/>
          </a:prstGeom>
          <a:solidFill>
            <a:srgbClr val="A88250"/>
          </a:solidFill>
        </p:spPr>
      </p:sp>
      <p:sp>
        <p:nvSpPr>
          <p:cNvPr name="AutoShape 3" id="3"/>
          <p:cNvSpPr/>
          <p:nvPr/>
        </p:nvSpPr>
        <p:spPr>
          <a:xfrm rot="0">
            <a:off x="1028700" y="1028700"/>
            <a:ext cx="16230600" cy="9525"/>
          </a:xfrm>
          <a:prstGeom prst="rect">
            <a:avLst/>
          </a:prstGeom>
          <a:solidFill>
            <a:srgbClr val="A88250"/>
          </a:solidFill>
        </p:spPr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028700" y="1085850"/>
            <a:ext cx="16230600" cy="81153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6170783" y="9474727"/>
            <a:ext cx="1088517" cy="2411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836"/>
              </a:lnSpc>
            </a:pPr>
            <a:r>
              <a:rPr lang="en-US" sz="1800">
                <a:solidFill>
                  <a:srgbClr val="161617"/>
                </a:solidFill>
                <a:latin typeface="Halant Medium Bold"/>
              </a:rPr>
              <a:t>14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420650" y="443103"/>
            <a:ext cx="6838650" cy="5855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224"/>
              </a:lnSpc>
            </a:pPr>
            <a:r>
              <a:rPr lang="en-US" spc="96" sz="4800">
                <a:solidFill>
                  <a:srgbClr val="A88250"/>
                </a:solidFill>
                <a:latin typeface="Bebas Neue Cyrillic Bold"/>
              </a:rPr>
              <a:t>Training Center Management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527939"/>
            <a:ext cx="9894870" cy="438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00"/>
              </a:lnSpc>
            </a:pPr>
            <a:r>
              <a:rPr lang="en-US" sz="3000">
                <a:solidFill>
                  <a:srgbClr val="191919"/>
                </a:solidFill>
                <a:latin typeface="Halant Light"/>
              </a:rPr>
              <a:t>https://larousse2001.github.io/TrainingCenterManagement/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91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028700" y="9248775"/>
            <a:ext cx="16230600" cy="9525"/>
          </a:xfrm>
          <a:prstGeom prst="rect">
            <a:avLst/>
          </a:prstGeom>
          <a:solidFill>
            <a:srgbClr val="A88250"/>
          </a:solidFill>
        </p:spPr>
      </p:sp>
      <p:sp>
        <p:nvSpPr>
          <p:cNvPr name="AutoShape 3" id="3"/>
          <p:cNvSpPr/>
          <p:nvPr/>
        </p:nvSpPr>
        <p:spPr>
          <a:xfrm rot="0">
            <a:off x="1028700" y="1028700"/>
            <a:ext cx="16230600" cy="9525"/>
          </a:xfrm>
          <a:prstGeom prst="rect">
            <a:avLst/>
          </a:prstGeom>
          <a:solidFill>
            <a:srgbClr val="A88250"/>
          </a:solidFill>
        </p:spPr>
      </p:sp>
      <p:sp>
        <p:nvSpPr>
          <p:cNvPr name="AutoShape 4" id="4"/>
          <p:cNvSpPr/>
          <p:nvPr/>
        </p:nvSpPr>
        <p:spPr>
          <a:xfrm rot="0">
            <a:off x="1028700" y="3103026"/>
            <a:ext cx="4729409" cy="587842"/>
          </a:xfrm>
          <a:prstGeom prst="rect">
            <a:avLst/>
          </a:prstGeom>
          <a:solidFill>
            <a:srgbClr val="A88250"/>
          </a:solidFill>
        </p:spPr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9877723" y="1905299"/>
            <a:ext cx="6476403" cy="6476403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2142553" y="4430268"/>
            <a:ext cx="4278147" cy="41148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028700" y="1928192"/>
            <a:ext cx="6974615" cy="1468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560"/>
              </a:lnSpc>
            </a:pPr>
            <a:r>
              <a:rPr lang="en-US" sz="12000">
                <a:solidFill>
                  <a:srgbClr val="FFFFFF"/>
                </a:solidFill>
                <a:latin typeface="Bebas Neue Cyrillic Bold"/>
              </a:rPr>
              <a:t>ABOUT US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6170783" y="9611887"/>
            <a:ext cx="1088517" cy="4697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836"/>
              </a:lnSpc>
            </a:pPr>
            <a:r>
              <a:rPr lang="en-US" sz="1800">
                <a:solidFill>
                  <a:srgbClr val="FFFFFF"/>
                </a:solidFill>
                <a:latin typeface="Halant Medium Bold"/>
              </a:rPr>
              <a:t>15</a:t>
            </a:r>
          </a:p>
          <a:p>
            <a:pPr algn="r">
              <a:lnSpc>
                <a:spcPts val="1836"/>
              </a:lnSpc>
            </a:pP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2768160" y="1276154"/>
            <a:ext cx="12751680" cy="3437012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7404608" y="5733288"/>
            <a:ext cx="3284197" cy="2633472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240470" y="404911"/>
            <a:ext cx="6172554" cy="861651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2188490" y="5286375"/>
            <a:ext cx="3089610" cy="5855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224"/>
              </a:lnSpc>
            </a:pPr>
            <a:r>
              <a:rPr lang="en-US" spc="96" sz="4800">
                <a:solidFill>
                  <a:srgbClr val="A88250"/>
                </a:solidFill>
                <a:latin typeface="Bebas Neue Cyrillic Bold"/>
              </a:rPr>
              <a:t>Jmal Ahmed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057723" y="206791"/>
            <a:ext cx="6172554" cy="861651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688805" y="206791"/>
            <a:ext cx="6172554" cy="861651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rcRect l="0" t="24962" r="0" b="24962"/>
          <a:stretch>
            <a:fillRect/>
          </a:stretch>
        </p:blipFill>
        <p:spPr>
          <a:xfrm flipH="false" flipV="false" rot="0">
            <a:off x="7599195" y="1437905"/>
            <a:ext cx="3022106" cy="3275261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7501901" y="5286375"/>
            <a:ext cx="3089610" cy="5855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224"/>
              </a:lnSpc>
            </a:pPr>
            <a:r>
              <a:rPr lang="en-US" spc="96" sz="4800">
                <a:solidFill>
                  <a:srgbClr val="A88250"/>
                </a:solidFill>
                <a:latin typeface="Bebas Neue Cyrillic Bold"/>
              </a:rPr>
              <a:t>Arous Achraf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06190" y="5286375"/>
            <a:ext cx="5284170" cy="5855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224"/>
              </a:lnSpc>
            </a:pPr>
            <a:r>
              <a:rPr lang="en-US" spc="96" sz="4800">
                <a:solidFill>
                  <a:srgbClr val="A88250"/>
                </a:solidFill>
                <a:latin typeface="Bebas Neue Cyrillic Bold"/>
              </a:rPr>
              <a:t>Fawz El Houda ghalba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91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028700" y="9248775"/>
            <a:ext cx="16230600" cy="9525"/>
          </a:xfrm>
          <a:prstGeom prst="rect">
            <a:avLst/>
          </a:prstGeom>
          <a:solidFill>
            <a:srgbClr val="A88250"/>
          </a:solidFill>
        </p:spPr>
      </p:sp>
      <p:sp>
        <p:nvSpPr>
          <p:cNvPr name="AutoShape 3" id="3"/>
          <p:cNvSpPr/>
          <p:nvPr/>
        </p:nvSpPr>
        <p:spPr>
          <a:xfrm rot="0">
            <a:off x="1028700" y="1028700"/>
            <a:ext cx="16230600" cy="9525"/>
          </a:xfrm>
          <a:prstGeom prst="rect">
            <a:avLst/>
          </a:prstGeom>
          <a:solidFill>
            <a:srgbClr val="A88250"/>
          </a:solidFill>
        </p:spPr>
      </p:sp>
      <p:sp>
        <p:nvSpPr>
          <p:cNvPr name="AutoShape 4" id="4"/>
          <p:cNvSpPr/>
          <p:nvPr/>
        </p:nvSpPr>
        <p:spPr>
          <a:xfrm rot="0">
            <a:off x="1028700" y="3103026"/>
            <a:ext cx="6695369" cy="587842"/>
          </a:xfrm>
          <a:prstGeom prst="rect">
            <a:avLst/>
          </a:prstGeom>
          <a:solidFill>
            <a:srgbClr val="A88250"/>
          </a:solidFill>
        </p:spPr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115924" y="1929583"/>
            <a:ext cx="2868421" cy="6427835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028700" y="6159033"/>
            <a:ext cx="6724243" cy="2212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399"/>
              </a:lnSpc>
            </a:pPr>
            <a:r>
              <a:rPr lang="en-US" sz="3999">
                <a:solidFill>
                  <a:srgbClr val="FFFFFF"/>
                </a:solidFill>
                <a:latin typeface="Halant Light"/>
              </a:rPr>
              <a:t>Our idea is to create a website using Java Entreprise Edition to facilitate to students calculating their pass mark.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1928192"/>
            <a:ext cx="6974615" cy="1468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560"/>
              </a:lnSpc>
            </a:pPr>
            <a:r>
              <a:rPr lang="en-US" sz="12000">
                <a:solidFill>
                  <a:srgbClr val="FFFFFF"/>
                </a:solidFill>
                <a:latin typeface="Bebas Neue Cyrillic Bold"/>
              </a:rPr>
              <a:t>INTRODUCTION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6170783" y="9611887"/>
            <a:ext cx="1088517" cy="2411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836"/>
              </a:lnSpc>
            </a:pPr>
            <a:r>
              <a:rPr lang="en-US" sz="1800">
                <a:solidFill>
                  <a:srgbClr val="FFFFFF"/>
                </a:solidFill>
                <a:latin typeface="Halant Medium Bold"/>
              </a:rPr>
              <a:t>02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91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028700" y="9248775"/>
            <a:ext cx="16230600" cy="9525"/>
          </a:xfrm>
          <a:prstGeom prst="rect">
            <a:avLst/>
          </a:prstGeom>
          <a:solidFill>
            <a:srgbClr val="A88250"/>
          </a:solidFill>
        </p:spPr>
      </p:sp>
      <p:sp>
        <p:nvSpPr>
          <p:cNvPr name="AutoShape 3" id="3"/>
          <p:cNvSpPr/>
          <p:nvPr/>
        </p:nvSpPr>
        <p:spPr>
          <a:xfrm rot="0">
            <a:off x="1028700" y="1028700"/>
            <a:ext cx="16230600" cy="9525"/>
          </a:xfrm>
          <a:prstGeom prst="rect">
            <a:avLst/>
          </a:prstGeom>
          <a:solidFill>
            <a:srgbClr val="A88250"/>
          </a:solidFill>
        </p:spPr>
      </p:sp>
      <p:sp>
        <p:nvSpPr>
          <p:cNvPr name="AutoShape 4" id="4"/>
          <p:cNvSpPr/>
          <p:nvPr/>
        </p:nvSpPr>
        <p:spPr>
          <a:xfrm rot="0">
            <a:off x="1028700" y="3103026"/>
            <a:ext cx="6215309" cy="587842"/>
          </a:xfrm>
          <a:prstGeom prst="rect">
            <a:avLst/>
          </a:prstGeom>
          <a:solidFill>
            <a:srgbClr val="A88250"/>
          </a:solidFill>
        </p:spPr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0081552" y="1213580"/>
            <a:ext cx="6830568" cy="82296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2622613" y="4508661"/>
            <a:ext cx="3466938" cy="41148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028700" y="1928192"/>
            <a:ext cx="6974615" cy="1468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560"/>
              </a:lnSpc>
            </a:pPr>
            <a:r>
              <a:rPr lang="en-US" sz="12000">
                <a:solidFill>
                  <a:srgbClr val="FFFFFF"/>
                </a:solidFill>
                <a:latin typeface="Bebas Neue Cyrillic Bold"/>
              </a:rPr>
              <a:t>OUR WEBSITE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6170783" y="9611887"/>
            <a:ext cx="1088517" cy="2411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836"/>
              </a:lnSpc>
            </a:pPr>
            <a:r>
              <a:rPr lang="en-US" sz="1800">
                <a:solidFill>
                  <a:srgbClr val="FFFFFF"/>
                </a:solidFill>
                <a:latin typeface="Halant Medium Bold"/>
              </a:rPr>
              <a:t>03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028700" y="9248775"/>
            <a:ext cx="16230600" cy="9525"/>
          </a:xfrm>
          <a:prstGeom prst="rect">
            <a:avLst/>
          </a:prstGeom>
          <a:solidFill>
            <a:srgbClr val="A88250"/>
          </a:solidFill>
        </p:spPr>
      </p:sp>
      <p:sp>
        <p:nvSpPr>
          <p:cNvPr name="AutoShape 3" id="3"/>
          <p:cNvSpPr/>
          <p:nvPr/>
        </p:nvSpPr>
        <p:spPr>
          <a:xfrm rot="0">
            <a:off x="1028700" y="1028700"/>
            <a:ext cx="16230600" cy="9525"/>
          </a:xfrm>
          <a:prstGeom prst="rect">
            <a:avLst/>
          </a:prstGeom>
          <a:solidFill>
            <a:srgbClr val="A88250"/>
          </a:solidFill>
        </p:spPr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rcRect l="1933" t="1644" r="0" b="1644"/>
          <a:stretch>
            <a:fillRect/>
          </a:stretch>
        </p:blipFill>
        <p:spPr>
          <a:xfrm flipH="false" flipV="false" rot="0">
            <a:off x="1028700" y="1175564"/>
            <a:ext cx="16230600" cy="7961507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6170783" y="9474727"/>
            <a:ext cx="1088517" cy="2411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836"/>
              </a:lnSpc>
            </a:pPr>
            <a:r>
              <a:rPr lang="en-US" sz="1800">
                <a:solidFill>
                  <a:srgbClr val="161617"/>
                </a:solidFill>
                <a:latin typeface="Halant Medium Bold"/>
              </a:rPr>
              <a:t>04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420650" y="443103"/>
            <a:ext cx="6838650" cy="5855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224"/>
              </a:lnSpc>
            </a:pPr>
            <a:r>
              <a:rPr lang="en-US" spc="96" sz="4800">
                <a:solidFill>
                  <a:srgbClr val="A88250"/>
                </a:solidFill>
                <a:latin typeface="Bebas Neue Cyrillic Bold"/>
              </a:rPr>
              <a:t>The Welcome Page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028700" y="9248775"/>
            <a:ext cx="16230600" cy="9525"/>
          </a:xfrm>
          <a:prstGeom prst="rect">
            <a:avLst/>
          </a:prstGeom>
          <a:solidFill>
            <a:srgbClr val="A88250"/>
          </a:solidFill>
        </p:spPr>
      </p:sp>
      <p:sp>
        <p:nvSpPr>
          <p:cNvPr name="AutoShape 3" id="3"/>
          <p:cNvSpPr/>
          <p:nvPr/>
        </p:nvSpPr>
        <p:spPr>
          <a:xfrm rot="0">
            <a:off x="1028700" y="1028700"/>
            <a:ext cx="16230600" cy="9525"/>
          </a:xfrm>
          <a:prstGeom prst="rect">
            <a:avLst/>
          </a:prstGeom>
          <a:solidFill>
            <a:srgbClr val="A88250"/>
          </a:solidFill>
        </p:spPr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028700" y="1107296"/>
            <a:ext cx="16230600" cy="8072407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6170783" y="9474727"/>
            <a:ext cx="1088517" cy="2411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836"/>
              </a:lnSpc>
            </a:pPr>
            <a:r>
              <a:rPr lang="en-US" sz="1800">
                <a:solidFill>
                  <a:srgbClr val="161617"/>
                </a:solidFill>
                <a:latin typeface="Halant Medium Bold"/>
              </a:rPr>
              <a:t>05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420650" y="443103"/>
            <a:ext cx="6838650" cy="5855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224"/>
              </a:lnSpc>
            </a:pPr>
            <a:r>
              <a:rPr lang="en-US" spc="96" sz="4800">
                <a:solidFill>
                  <a:srgbClr val="A88250"/>
                </a:solidFill>
                <a:latin typeface="Bebas Neue Cyrillic Bold"/>
              </a:rPr>
              <a:t>Chemistry Section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028700" y="9248775"/>
            <a:ext cx="16230600" cy="9525"/>
          </a:xfrm>
          <a:prstGeom prst="rect">
            <a:avLst/>
          </a:prstGeom>
          <a:solidFill>
            <a:srgbClr val="A88250"/>
          </a:solidFill>
        </p:spPr>
      </p:sp>
      <p:sp>
        <p:nvSpPr>
          <p:cNvPr name="AutoShape 3" id="3"/>
          <p:cNvSpPr/>
          <p:nvPr/>
        </p:nvSpPr>
        <p:spPr>
          <a:xfrm rot="0">
            <a:off x="1028700" y="1028700"/>
            <a:ext cx="16230600" cy="9525"/>
          </a:xfrm>
          <a:prstGeom prst="rect">
            <a:avLst/>
          </a:prstGeom>
          <a:solidFill>
            <a:srgbClr val="A88250"/>
          </a:solidFill>
        </p:spPr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028700" y="1062296"/>
            <a:ext cx="16230600" cy="8162407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6170783" y="9474727"/>
            <a:ext cx="1088517" cy="2411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836"/>
              </a:lnSpc>
            </a:pPr>
            <a:r>
              <a:rPr lang="en-US" sz="1800">
                <a:solidFill>
                  <a:srgbClr val="161617"/>
                </a:solidFill>
                <a:latin typeface="Halant Medium Bold"/>
              </a:rPr>
              <a:t>06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420650" y="443103"/>
            <a:ext cx="6838650" cy="5855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224"/>
              </a:lnSpc>
            </a:pPr>
            <a:r>
              <a:rPr lang="en-US" spc="96" sz="4800">
                <a:solidFill>
                  <a:srgbClr val="A88250"/>
                </a:solidFill>
                <a:latin typeface="Bebas Neue Cyrillic Bold"/>
              </a:rPr>
              <a:t>Computer Section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028700" y="9248775"/>
            <a:ext cx="16230600" cy="9525"/>
          </a:xfrm>
          <a:prstGeom prst="rect">
            <a:avLst/>
          </a:prstGeom>
          <a:solidFill>
            <a:srgbClr val="A88250"/>
          </a:solidFill>
        </p:spPr>
      </p:sp>
      <p:sp>
        <p:nvSpPr>
          <p:cNvPr name="AutoShape 3" id="3"/>
          <p:cNvSpPr/>
          <p:nvPr/>
        </p:nvSpPr>
        <p:spPr>
          <a:xfrm rot="0">
            <a:off x="1028700" y="1028700"/>
            <a:ext cx="16230600" cy="9525"/>
          </a:xfrm>
          <a:prstGeom prst="rect">
            <a:avLst/>
          </a:prstGeom>
          <a:solidFill>
            <a:srgbClr val="A88250"/>
          </a:solidFill>
        </p:spPr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028700" y="1053765"/>
            <a:ext cx="16230600" cy="8179469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6170783" y="9474727"/>
            <a:ext cx="1088517" cy="2411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836"/>
              </a:lnSpc>
            </a:pPr>
            <a:r>
              <a:rPr lang="en-US" sz="1800">
                <a:solidFill>
                  <a:srgbClr val="161617"/>
                </a:solidFill>
                <a:latin typeface="Halant Medium Bold"/>
              </a:rPr>
              <a:t>07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420650" y="443103"/>
            <a:ext cx="6838650" cy="5855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224"/>
              </a:lnSpc>
            </a:pPr>
            <a:r>
              <a:rPr lang="en-US" spc="96" sz="4800">
                <a:solidFill>
                  <a:srgbClr val="A88250"/>
                </a:solidFill>
                <a:latin typeface="Bebas Neue Cyrillic Bold"/>
              </a:rPr>
              <a:t>Physics Section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028700" y="9248775"/>
            <a:ext cx="16230600" cy="9525"/>
          </a:xfrm>
          <a:prstGeom prst="rect">
            <a:avLst/>
          </a:prstGeom>
          <a:solidFill>
            <a:srgbClr val="A88250"/>
          </a:solidFill>
        </p:spPr>
      </p:sp>
      <p:sp>
        <p:nvSpPr>
          <p:cNvPr name="AutoShape 3" id="3"/>
          <p:cNvSpPr/>
          <p:nvPr/>
        </p:nvSpPr>
        <p:spPr>
          <a:xfrm rot="0">
            <a:off x="1028700" y="1028700"/>
            <a:ext cx="16230600" cy="9525"/>
          </a:xfrm>
          <a:prstGeom prst="rect">
            <a:avLst/>
          </a:prstGeom>
          <a:solidFill>
            <a:srgbClr val="A88250"/>
          </a:solidFill>
        </p:spPr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028700" y="1062271"/>
            <a:ext cx="16230600" cy="8162457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6170783" y="9474727"/>
            <a:ext cx="1088517" cy="2411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836"/>
              </a:lnSpc>
            </a:pPr>
            <a:r>
              <a:rPr lang="en-US" sz="1800">
                <a:solidFill>
                  <a:srgbClr val="161617"/>
                </a:solidFill>
                <a:latin typeface="Halant Medium Bold"/>
              </a:rPr>
              <a:t>08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420650" y="443103"/>
            <a:ext cx="6838650" cy="5855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224"/>
              </a:lnSpc>
            </a:pPr>
            <a:r>
              <a:rPr lang="en-US" spc="96" sz="4800">
                <a:solidFill>
                  <a:srgbClr val="A88250"/>
                </a:solidFill>
                <a:latin typeface="Bebas Neue Cyrillic Bold"/>
              </a:rPr>
              <a:t>LAw Section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028700" y="9248775"/>
            <a:ext cx="16230600" cy="9525"/>
          </a:xfrm>
          <a:prstGeom prst="rect">
            <a:avLst/>
          </a:prstGeom>
          <a:solidFill>
            <a:srgbClr val="A88250"/>
          </a:solidFill>
        </p:spPr>
      </p:sp>
      <p:sp>
        <p:nvSpPr>
          <p:cNvPr name="AutoShape 3" id="3"/>
          <p:cNvSpPr/>
          <p:nvPr/>
        </p:nvSpPr>
        <p:spPr>
          <a:xfrm rot="0">
            <a:off x="1028700" y="1028700"/>
            <a:ext cx="16230600" cy="9525"/>
          </a:xfrm>
          <a:prstGeom prst="rect">
            <a:avLst/>
          </a:prstGeom>
          <a:solidFill>
            <a:srgbClr val="A88250"/>
          </a:solidFill>
        </p:spPr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028700" y="1066599"/>
            <a:ext cx="16230600" cy="8153802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6170783" y="9474727"/>
            <a:ext cx="1088517" cy="2411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836"/>
              </a:lnSpc>
            </a:pPr>
            <a:r>
              <a:rPr lang="en-US" sz="1800">
                <a:solidFill>
                  <a:srgbClr val="161617"/>
                </a:solidFill>
                <a:latin typeface="Halant Medium Bold"/>
              </a:rPr>
              <a:t>09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420650" y="443103"/>
            <a:ext cx="6838650" cy="5855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224"/>
              </a:lnSpc>
            </a:pPr>
            <a:r>
              <a:rPr lang="en-US" spc="96" sz="4800">
                <a:solidFill>
                  <a:srgbClr val="A88250"/>
                </a:solidFill>
                <a:latin typeface="Bebas Neue Cyrillic Bold"/>
              </a:rPr>
              <a:t>Economy Section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DAE9faOJ8J8</dc:identifier>
  <dcterms:modified xsi:type="dcterms:W3CDTF">2011-08-01T06:04:30Z</dcterms:modified>
  <cp:revision>1</cp:revision>
  <dc:title>Calculating Center Management</dc:title>
</cp:coreProperties>
</file>